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8"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EDC63158-DBCA-46B7-AB6C-6BAC6C8E607A}" type="datetimeFigureOut">
              <a:rPr lang="en-NZ" smtClean="0"/>
              <a:t>21/08/2017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393622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DC63158-DBCA-46B7-AB6C-6BAC6C8E607A}" type="datetimeFigureOut">
              <a:rPr lang="en-NZ" smtClean="0"/>
              <a:t>21/08/2017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261178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DC63158-DBCA-46B7-AB6C-6BAC6C8E607A}" type="datetimeFigureOut">
              <a:rPr lang="en-NZ" smtClean="0"/>
              <a:t>21/08/2017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339428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DC63158-DBCA-46B7-AB6C-6BAC6C8E607A}" type="datetimeFigureOut">
              <a:rPr lang="en-NZ" smtClean="0"/>
              <a:t>21/08/2017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448336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63158-DBCA-46B7-AB6C-6BAC6C8E607A}" type="datetimeFigureOut">
              <a:rPr lang="en-NZ" smtClean="0"/>
              <a:t>21/08/2017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237415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DC63158-DBCA-46B7-AB6C-6BAC6C8E607A}" type="datetimeFigureOut">
              <a:rPr lang="en-NZ" smtClean="0"/>
              <a:t>21/08/2017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66968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DC63158-DBCA-46B7-AB6C-6BAC6C8E607A}" type="datetimeFigureOut">
              <a:rPr lang="en-NZ" smtClean="0"/>
              <a:t>21/08/2017</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203953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DC63158-DBCA-46B7-AB6C-6BAC6C8E607A}" type="datetimeFigureOut">
              <a:rPr lang="en-NZ" smtClean="0"/>
              <a:t>21/08/2017</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393408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63158-DBCA-46B7-AB6C-6BAC6C8E607A}" type="datetimeFigureOut">
              <a:rPr lang="en-NZ" smtClean="0"/>
              <a:t>21/08/2017</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315851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63158-DBCA-46B7-AB6C-6BAC6C8E607A}" type="datetimeFigureOut">
              <a:rPr lang="en-NZ" smtClean="0"/>
              <a:t>21/08/2017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1928713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63158-DBCA-46B7-AB6C-6BAC6C8E607A}" type="datetimeFigureOut">
              <a:rPr lang="en-NZ" smtClean="0"/>
              <a:t>21/08/2017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45C3ACC-0BE4-415F-89F1-4FC39B4E4EA3}" type="slidenum">
              <a:rPr lang="en-NZ" smtClean="0"/>
              <a:t>‹#›</a:t>
            </a:fld>
            <a:endParaRPr lang="en-NZ"/>
          </a:p>
        </p:txBody>
      </p:sp>
    </p:spTree>
    <p:extLst>
      <p:ext uri="{BB962C8B-B14F-4D97-AF65-F5344CB8AC3E}">
        <p14:creationId xmlns:p14="http://schemas.microsoft.com/office/powerpoint/2010/main" val="386164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63158-DBCA-46B7-AB6C-6BAC6C8E607A}" type="datetimeFigureOut">
              <a:rPr lang="en-NZ" smtClean="0"/>
              <a:t>21/08/2017</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C3ACC-0BE4-415F-89F1-4FC39B4E4EA3}" type="slidenum">
              <a:rPr lang="en-NZ" smtClean="0"/>
              <a:t>‹#›</a:t>
            </a:fld>
            <a:endParaRPr lang="en-NZ"/>
          </a:p>
        </p:txBody>
      </p:sp>
    </p:spTree>
    <p:extLst>
      <p:ext uri="{BB962C8B-B14F-4D97-AF65-F5344CB8AC3E}">
        <p14:creationId xmlns:p14="http://schemas.microsoft.com/office/powerpoint/2010/main" val="667645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962400"/>
            <a:ext cx="9144000" cy="2438400"/>
          </a:xfrm>
        </p:spPr>
        <p:txBody>
          <a:bodyPr>
            <a:normAutofit fontScale="47500" lnSpcReduction="20000"/>
          </a:bodyPr>
          <a:lstStyle/>
          <a:p>
            <a:r>
              <a:rPr lang="en-NZ" sz="11400" dirty="0" smtClean="0">
                <a:solidFill>
                  <a:schemeClr val="accent1">
                    <a:lumMod val="50000"/>
                  </a:schemeClr>
                </a:solidFill>
                <a:latin typeface="+mj-lt"/>
                <a:ea typeface="Lato Light" panose="020F0502020204030203" pitchFamily="34" charset="0"/>
                <a:cs typeface="Lato Light" panose="020F0502020204030203" pitchFamily="34" charset="0"/>
              </a:rPr>
              <a:t>LAUDS</a:t>
            </a:r>
            <a:br>
              <a:rPr lang="en-NZ" sz="11400" dirty="0" smtClean="0">
                <a:solidFill>
                  <a:schemeClr val="accent1">
                    <a:lumMod val="50000"/>
                  </a:schemeClr>
                </a:solidFill>
                <a:latin typeface="+mj-lt"/>
                <a:ea typeface="Lato Light" panose="020F0502020204030203" pitchFamily="34" charset="0"/>
                <a:cs typeface="Lato Light" panose="020F0502020204030203" pitchFamily="34" charset="0"/>
              </a:rPr>
            </a:br>
            <a:r>
              <a:rPr lang="en-NZ" sz="11400" dirty="0" smtClean="0">
                <a:solidFill>
                  <a:schemeClr val="accent1">
                    <a:lumMod val="50000"/>
                  </a:schemeClr>
                </a:solidFill>
                <a:latin typeface="+mj-lt"/>
                <a:ea typeface="Lato Light" panose="020F0502020204030203" pitchFamily="34" charset="0"/>
                <a:cs typeface="Lato Light" panose="020F0502020204030203" pitchFamily="34" charset="0"/>
              </a:rPr>
              <a:t>MORNING PRAYER</a:t>
            </a:r>
          </a:p>
          <a:p>
            <a:endParaRPr lang="en-NZ" sz="9600" dirty="0" smtClean="0">
              <a:solidFill>
                <a:schemeClr val="accent1">
                  <a:lumMod val="50000"/>
                </a:schemeClr>
              </a:solidFill>
              <a:latin typeface="+mj-lt"/>
              <a:ea typeface="Lato Light" panose="020F0502020204030203" pitchFamily="34" charset="0"/>
              <a:cs typeface="Lato Light" panose="020F0502020204030203" pitchFamily="34" charset="0"/>
            </a:endParaRPr>
          </a:p>
          <a:p>
            <a:r>
              <a:rPr lang="en-NZ" sz="6500" i="1" dirty="0" smtClean="0">
                <a:solidFill>
                  <a:schemeClr val="accent1">
                    <a:lumMod val="50000"/>
                  </a:schemeClr>
                </a:solidFill>
                <a:latin typeface="+mj-lt"/>
                <a:ea typeface="Lato Light" panose="020F0502020204030203" pitchFamily="34" charset="0"/>
                <a:cs typeface="Lato Light" panose="020F0502020204030203" pitchFamily="34" charset="0"/>
              </a:rPr>
              <a:t>REMAIN SILENT</a:t>
            </a:r>
            <a:endParaRPr lang="en-NZ" sz="6500" i="1" dirty="0">
              <a:solidFill>
                <a:schemeClr val="accent1">
                  <a:lumMod val="50000"/>
                </a:schemeClr>
              </a:solidFill>
              <a:latin typeface="+mj-lt"/>
              <a:ea typeface="Lato Light" panose="020F0502020204030203" pitchFamily="34" charset="0"/>
              <a:cs typeface="Lato Light" panose="020F0502020204030203"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65138"/>
            <a:ext cx="10058400" cy="3268980"/>
          </a:xfrm>
          <a:prstGeom prst="rect">
            <a:avLst/>
          </a:prstGeom>
        </p:spPr>
      </p:pic>
    </p:spTree>
    <p:extLst>
      <p:ext uri="{BB962C8B-B14F-4D97-AF65-F5344CB8AC3E}">
        <p14:creationId xmlns:p14="http://schemas.microsoft.com/office/powerpoint/2010/main" val="1368996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6946900"/>
          </a:xfrm>
        </p:spPr>
        <p:txBody>
          <a:bodyPr>
            <a:normAutofit/>
          </a:bodyPr>
          <a:lstStyle/>
          <a:p>
            <a:pPr algn="ctr"/>
            <a:r>
              <a:rPr lang="en-NZ" dirty="0" smtClean="0"/>
              <a:t>God, we thank You for walking together with us through the spilt blood and beaten body of Your Son, Jesus. Into peace this gift has brought us, we are made whole and new.</a:t>
            </a:r>
            <a:br>
              <a:rPr lang="en-NZ" dirty="0" smtClean="0"/>
            </a:br>
            <a:r>
              <a:rPr lang="en-NZ" dirty="0" smtClean="0"/>
              <a:t/>
            </a:r>
            <a:br>
              <a:rPr lang="en-NZ" dirty="0" smtClean="0"/>
            </a:br>
            <a:r>
              <a:rPr lang="en-NZ" dirty="0" smtClean="0"/>
              <a:t>May we live as Your holy people, outstretching the edges of Your peaceable Kingdom. Amen.</a:t>
            </a:r>
            <a:endParaRPr lang="en-NZ" dirty="0"/>
          </a:p>
        </p:txBody>
      </p:sp>
    </p:spTree>
    <p:extLst>
      <p:ext uri="{BB962C8B-B14F-4D97-AF65-F5344CB8AC3E}">
        <p14:creationId xmlns:p14="http://schemas.microsoft.com/office/powerpoint/2010/main" val="2537698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6946900"/>
          </a:xfrm>
        </p:spPr>
        <p:txBody>
          <a:bodyPr>
            <a:normAutofit fontScale="90000"/>
          </a:bodyPr>
          <a:lstStyle/>
          <a:p>
            <a:pPr algn="ctr"/>
            <a:r>
              <a:rPr lang="en-NZ" dirty="0" smtClean="0"/>
              <a:t>Lord, may Your glory be seen in us, that with all Your creation we may reach farther up and farther in to all the goodness You have prepared for us, others and Your whole creation, in love.</a:t>
            </a:r>
            <a:br>
              <a:rPr lang="en-NZ" dirty="0" smtClean="0"/>
            </a:br>
            <a:r>
              <a:rPr lang="en-NZ" dirty="0"/>
              <a:t/>
            </a:r>
            <a:br>
              <a:rPr lang="en-NZ" dirty="0"/>
            </a:br>
            <a:r>
              <a:rPr lang="en-NZ" b="1" dirty="0" smtClean="0">
                <a:latin typeface="+mn-lt"/>
              </a:rPr>
              <a:t>In the sacred name of the Father,</a:t>
            </a:r>
            <a:br>
              <a:rPr lang="en-NZ" b="1" dirty="0" smtClean="0">
                <a:latin typeface="+mn-lt"/>
              </a:rPr>
            </a:br>
            <a:r>
              <a:rPr lang="en-NZ" b="1" dirty="0" smtClean="0">
                <a:latin typeface="+mn-lt"/>
              </a:rPr>
              <a:t>and of the Son,</a:t>
            </a:r>
            <a:br>
              <a:rPr lang="en-NZ" b="1" dirty="0" smtClean="0">
                <a:latin typeface="+mn-lt"/>
              </a:rPr>
            </a:br>
            <a:r>
              <a:rPr lang="en-NZ" b="1" dirty="0" smtClean="0">
                <a:latin typeface="+mn-lt"/>
              </a:rPr>
              <a:t>and of the Holy Spirit.</a:t>
            </a:r>
            <a:br>
              <a:rPr lang="en-NZ" b="1" dirty="0" smtClean="0">
                <a:latin typeface="+mn-lt"/>
              </a:rPr>
            </a:br>
            <a:r>
              <a:rPr lang="en-NZ" b="1" dirty="0" smtClean="0">
                <a:latin typeface="+mn-lt"/>
              </a:rPr>
              <a:t>Amen.</a:t>
            </a:r>
            <a:r>
              <a:rPr lang="en-NZ" dirty="0" smtClean="0"/>
              <a:t/>
            </a:r>
            <a:br>
              <a:rPr lang="en-NZ" dirty="0" smtClean="0"/>
            </a:br>
            <a:r>
              <a:rPr lang="en-NZ" dirty="0" smtClean="0"/>
              <a:t/>
            </a:r>
            <a:br>
              <a:rPr lang="en-NZ" dirty="0" smtClean="0"/>
            </a:br>
            <a:r>
              <a:rPr lang="en-NZ" dirty="0" smtClean="0"/>
              <a:t>Go in peace to love and serve the Lord and others.</a:t>
            </a:r>
            <a:br>
              <a:rPr lang="en-NZ" dirty="0" smtClean="0"/>
            </a:br>
            <a:r>
              <a:rPr lang="en-NZ" b="1" dirty="0" smtClean="0">
                <a:latin typeface="+mn-lt"/>
              </a:rPr>
              <a:t>Amen.</a:t>
            </a:r>
            <a:endParaRPr lang="en-NZ" b="1" dirty="0">
              <a:latin typeface="+mn-lt"/>
            </a:endParaRPr>
          </a:p>
        </p:txBody>
      </p:sp>
    </p:spTree>
    <p:extLst>
      <p:ext uri="{BB962C8B-B14F-4D97-AF65-F5344CB8AC3E}">
        <p14:creationId xmlns:p14="http://schemas.microsoft.com/office/powerpoint/2010/main" val="4086937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6946900"/>
          </a:xfrm>
        </p:spPr>
        <p:txBody>
          <a:bodyPr>
            <a:normAutofit/>
          </a:bodyPr>
          <a:lstStyle/>
          <a:p>
            <a:pPr algn="ctr"/>
            <a:endParaRPr lang="en-NZ"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8476" y="895350"/>
            <a:ext cx="5067300" cy="5067300"/>
          </a:xfrm>
          <a:prstGeom prst="rect">
            <a:avLst/>
          </a:prstGeom>
        </p:spPr>
      </p:pic>
    </p:spTree>
    <p:extLst>
      <p:ext uri="{BB962C8B-B14F-4D97-AF65-F5344CB8AC3E}">
        <p14:creationId xmlns:p14="http://schemas.microsoft.com/office/powerpoint/2010/main" val="568464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900" y="406400"/>
            <a:ext cx="10515600" cy="5956300"/>
          </a:xfrm>
        </p:spPr>
        <p:txBody>
          <a:bodyPr>
            <a:normAutofit lnSpcReduction="10000"/>
          </a:bodyPr>
          <a:lstStyle/>
          <a:p>
            <a:pPr marL="0" indent="0" algn="ctr">
              <a:buNone/>
            </a:pPr>
            <a:r>
              <a:rPr lang="en-NZ" i="1" dirty="0" smtClean="0">
                <a:latin typeface="+mj-lt"/>
                <a:ea typeface="Lato Light" panose="020F0502020204030203" pitchFamily="34" charset="0"/>
                <a:cs typeface="Lato Light" panose="020F0502020204030203" pitchFamily="34" charset="0"/>
              </a:rPr>
              <a:t>Light the Christ candle</a:t>
            </a:r>
          </a:p>
          <a:p>
            <a:pPr marL="0" indent="0" algn="ctr">
              <a:buNone/>
            </a:pPr>
            <a:endParaRPr lang="en-NZ" sz="4000" dirty="0">
              <a:latin typeface="Lato Light" panose="020F0502020204030203" pitchFamily="34" charset="0"/>
              <a:ea typeface="Lato Light" panose="020F0502020204030203" pitchFamily="34" charset="0"/>
              <a:cs typeface="Lato Light" panose="020F0502020204030203" pitchFamily="34" charset="0"/>
            </a:endParaRPr>
          </a:p>
          <a:p>
            <a:pPr marL="0" indent="0" algn="ctr">
              <a:buNone/>
            </a:pPr>
            <a:r>
              <a:rPr lang="en-NZ" sz="4000" dirty="0" smtClean="0">
                <a:latin typeface="+mj-lt"/>
                <a:ea typeface="Lato Light" panose="020F0502020204030203" pitchFamily="34" charset="0"/>
                <a:cs typeface="Lato Light" panose="020F0502020204030203" pitchFamily="34" charset="0"/>
              </a:rPr>
              <a:t>As we rise to meet the day, together we say:</a:t>
            </a:r>
          </a:p>
          <a:p>
            <a:pPr marL="0" indent="0" algn="ctr">
              <a:buNone/>
            </a:pPr>
            <a:r>
              <a:rPr lang="en-NZ" sz="4000" dirty="0" smtClean="0">
                <a:latin typeface="Lato Black" panose="020F0502020204030203" pitchFamily="34" charset="0"/>
                <a:ea typeface="Lato Black" panose="020F0502020204030203" pitchFamily="34" charset="0"/>
                <a:cs typeface="Lato Black" panose="020F0502020204030203" pitchFamily="34" charset="0"/>
              </a:rPr>
              <a:t/>
            </a:r>
            <a:br>
              <a:rPr lang="en-NZ" sz="4000" dirty="0" smtClean="0">
                <a:latin typeface="Lato Black" panose="020F0502020204030203" pitchFamily="34" charset="0"/>
                <a:ea typeface="Lato Black" panose="020F0502020204030203" pitchFamily="34" charset="0"/>
                <a:cs typeface="Lato Black" panose="020F0502020204030203" pitchFamily="34" charset="0"/>
              </a:rPr>
            </a:br>
            <a:r>
              <a:rPr lang="en-NZ" sz="4000" b="1" dirty="0" smtClean="0">
                <a:latin typeface="Calibri" panose="020F0502020204030204" pitchFamily="34" charset="0"/>
                <a:ea typeface="Lato Black" panose="020F0502020204030203" pitchFamily="34" charset="0"/>
                <a:cs typeface="Calibri" panose="020F0502020204030204" pitchFamily="34" charset="0"/>
              </a:rPr>
              <a:t>In the name of the Father,</a:t>
            </a:r>
            <a:br>
              <a:rPr lang="en-NZ" sz="4000" b="1" dirty="0" smtClean="0">
                <a:latin typeface="Calibri" panose="020F0502020204030204" pitchFamily="34" charset="0"/>
                <a:ea typeface="Lato Black" panose="020F0502020204030203" pitchFamily="34" charset="0"/>
                <a:cs typeface="Calibri" panose="020F0502020204030204" pitchFamily="34" charset="0"/>
              </a:rPr>
            </a:br>
            <a:r>
              <a:rPr lang="en-NZ" sz="4000" b="1" dirty="0" smtClean="0">
                <a:latin typeface="Calibri" panose="020F0502020204030204" pitchFamily="34" charset="0"/>
                <a:ea typeface="Lato Black" panose="020F0502020204030203" pitchFamily="34" charset="0"/>
                <a:cs typeface="Calibri" panose="020F0502020204030204" pitchFamily="34" charset="0"/>
              </a:rPr>
              <a:t>and of the Son,</a:t>
            </a:r>
            <a:br>
              <a:rPr lang="en-NZ" sz="4000" b="1" dirty="0" smtClean="0">
                <a:latin typeface="Calibri" panose="020F0502020204030204" pitchFamily="34" charset="0"/>
                <a:ea typeface="Lato Black" panose="020F0502020204030203" pitchFamily="34" charset="0"/>
                <a:cs typeface="Calibri" panose="020F0502020204030204" pitchFamily="34" charset="0"/>
              </a:rPr>
            </a:br>
            <a:r>
              <a:rPr lang="en-NZ" sz="4000" b="1" dirty="0" smtClean="0">
                <a:latin typeface="Calibri" panose="020F0502020204030204" pitchFamily="34" charset="0"/>
                <a:ea typeface="Lato Black" panose="020F0502020204030203" pitchFamily="34" charset="0"/>
                <a:cs typeface="Calibri" panose="020F0502020204030204" pitchFamily="34" charset="0"/>
              </a:rPr>
              <a:t>and of the Holy Spirit.</a:t>
            </a:r>
            <a:br>
              <a:rPr lang="en-NZ" sz="4000" b="1" dirty="0" smtClean="0">
                <a:latin typeface="Calibri" panose="020F0502020204030204" pitchFamily="34" charset="0"/>
                <a:ea typeface="Lato Black" panose="020F0502020204030203" pitchFamily="34" charset="0"/>
                <a:cs typeface="Calibri" panose="020F0502020204030204" pitchFamily="34" charset="0"/>
              </a:rPr>
            </a:br>
            <a:r>
              <a:rPr lang="en-NZ" sz="4000" b="1" dirty="0" smtClean="0">
                <a:latin typeface="Calibri" panose="020F0502020204030204" pitchFamily="34" charset="0"/>
                <a:ea typeface="Lato Black" panose="020F0502020204030203" pitchFamily="34" charset="0"/>
                <a:cs typeface="Calibri" panose="020F0502020204030204" pitchFamily="34" charset="0"/>
              </a:rPr>
              <a:t>Amen</a:t>
            </a:r>
          </a:p>
          <a:p>
            <a:pPr marL="0" indent="0" algn="ctr">
              <a:buNone/>
            </a:pPr>
            <a:endParaRPr lang="en-NZ" sz="4000" dirty="0">
              <a:latin typeface="Calibri" panose="020F0502020204030204" pitchFamily="34" charset="0"/>
              <a:ea typeface="Lato Black" panose="020F0502020204030203" pitchFamily="34" charset="0"/>
              <a:cs typeface="Calibri" panose="020F0502020204030204" pitchFamily="34" charset="0"/>
            </a:endParaRPr>
          </a:p>
          <a:p>
            <a:pPr marL="0" indent="0" algn="ctr">
              <a:buNone/>
            </a:pPr>
            <a:r>
              <a:rPr lang="en-NZ" sz="4000" i="1" dirty="0" smtClean="0">
                <a:latin typeface="+mj-lt"/>
                <a:ea typeface="Lato Black" panose="020F0502020204030203" pitchFamily="34" charset="0"/>
                <a:cs typeface="Calibri" panose="020F0502020204030204" pitchFamily="34" charset="0"/>
              </a:rPr>
              <a:t>Pause in silence</a:t>
            </a:r>
            <a:endParaRPr lang="en-NZ" sz="4000" i="1" dirty="0">
              <a:latin typeface="+mj-lt"/>
              <a:ea typeface="Lato Black" panose="020F0502020204030203" pitchFamily="34" charset="0"/>
              <a:cs typeface="Calibri" panose="020F0502020204030204" pitchFamily="34" charset="0"/>
            </a:endParaRPr>
          </a:p>
        </p:txBody>
      </p:sp>
    </p:spTree>
    <p:extLst>
      <p:ext uri="{BB962C8B-B14F-4D97-AF65-F5344CB8AC3E}">
        <p14:creationId xmlns:p14="http://schemas.microsoft.com/office/powerpoint/2010/main" val="2561950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600" y="889000"/>
            <a:ext cx="10515600" cy="5359399"/>
          </a:xfrm>
        </p:spPr>
        <p:txBody>
          <a:bodyPr>
            <a:normAutofit/>
          </a:bodyPr>
          <a:lstStyle/>
          <a:p>
            <a:pPr marL="0" indent="0" algn="ctr">
              <a:buNone/>
            </a:pPr>
            <a:r>
              <a:rPr lang="en-NZ" sz="4000" b="1" dirty="0" smtClean="0">
                <a:ea typeface="Lato Light" panose="020F0502020204030203" pitchFamily="34" charset="0"/>
                <a:cs typeface="Lato Light" panose="020F0502020204030203" pitchFamily="34" charset="0"/>
              </a:rPr>
              <a:t>One thing I have asked of the Lord,</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this is what I seek:</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that I may dwell in the house of the Lord</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all the days of my life;</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to behold the beauty of the Lord</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and to seek Him in His temple.</a:t>
            </a:r>
          </a:p>
          <a:p>
            <a:pPr marL="0" indent="0" algn="ctr">
              <a:buNone/>
            </a:pPr>
            <a:endParaRPr lang="en-NZ" sz="4000" b="1" dirty="0">
              <a:ea typeface="Lato Light" panose="020F0502020204030203" pitchFamily="34" charset="0"/>
              <a:cs typeface="Lato Light" panose="020F0502020204030203" pitchFamily="34" charset="0"/>
            </a:endParaRPr>
          </a:p>
          <a:p>
            <a:pPr marL="0" indent="0" algn="ctr">
              <a:buNone/>
            </a:pPr>
            <a:r>
              <a:rPr lang="en-NZ" sz="4000" dirty="0" smtClean="0">
                <a:latin typeface="+mj-lt"/>
                <a:ea typeface="Lato Light" panose="020F0502020204030203" pitchFamily="34" charset="0"/>
                <a:cs typeface="Lato Light" panose="020F0502020204030203" pitchFamily="34" charset="0"/>
              </a:rPr>
              <a:t>We pause in silence to consider what it means for us to seek God during the coming day</a:t>
            </a:r>
            <a:r>
              <a:rPr lang="en-NZ" sz="4000" dirty="0" smtClean="0">
                <a:latin typeface="+mj-lt"/>
                <a:ea typeface="Lato Light" panose="020F0502020204030203" pitchFamily="34" charset="0"/>
                <a:cs typeface="Lato Light" panose="020F0502020204030203" pitchFamily="34" charset="0"/>
              </a:rPr>
              <a:t>.</a:t>
            </a:r>
          </a:p>
        </p:txBody>
      </p:sp>
    </p:spTree>
    <p:extLst>
      <p:ext uri="{BB962C8B-B14F-4D97-AF65-F5344CB8AC3E}">
        <p14:creationId xmlns:p14="http://schemas.microsoft.com/office/powerpoint/2010/main" val="2919264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330200"/>
            <a:ext cx="10515600" cy="6896100"/>
          </a:xfrm>
        </p:spPr>
        <p:txBody>
          <a:bodyPr>
            <a:normAutofit fontScale="92500" lnSpcReduction="20000"/>
          </a:bodyPr>
          <a:lstStyle/>
          <a:p>
            <a:pPr marL="0" indent="0" algn="ctr">
              <a:buNone/>
            </a:pPr>
            <a:r>
              <a:rPr lang="en-NZ" sz="4000" dirty="0" smtClean="0">
                <a:latin typeface="+mj-lt"/>
                <a:ea typeface="Lato Light" panose="020F0502020204030203" pitchFamily="34" charset="0"/>
                <a:cs typeface="Lato Light" panose="020F0502020204030203" pitchFamily="34" charset="0"/>
              </a:rPr>
              <a:t>Who is it that you seek?</a:t>
            </a: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We seek the Lord our God.</a:t>
            </a:r>
          </a:p>
          <a:p>
            <a:pPr marL="0" indent="0" algn="ctr">
              <a:buNone/>
            </a:pP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dirty="0" smtClean="0">
                <a:latin typeface="+mj-lt"/>
                <a:ea typeface="Lato Light" panose="020F0502020204030203" pitchFamily="34" charset="0"/>
                <a:cs typeface="Lato Light" panose="020F0502020204030203" pitchFamily="34" charset="0"/>
              </a:rPr>
              <a:t>Do you seek Him with all your heart?</a:t>
            </a: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Amen. Lord, have mercy.</a:t>
            </a:r>
          </a:p>
          <a:p>
            <a:pPr marL="0" indent="0" algn="ctr">
              <a:buNone/>
            </a:pP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dirty="0" smtClean="0">
                <a:latin typeface="+mj-lt"/>
                <a:ea typeface="Lato Light" panose="020F0502020204030203" pitchFamily="34" charset="0"/>
                <a:cs typeface="Lato Light" panose="020F0502020204030203" pitchFamily="34" charset="0"/>
              </a:rPr>
              <a:t>Do you seek Him with all your soul?</a:t>
            </a: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Amen. Lord, have mercy.</a:t>
            </a:r>
          </a:p>
          <a:p>
            <a:pPr marL="0" indent="0" algn="ctr">
              <a:buNone/>
            </a:pP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dirty="0" smtClean="0">
                <a:latin typeface="+mj-lt"/>
                <a:ea typeface="Lato Light" panose="020F0502020204030203" pitchFamily="34" charset="0"/>
                <a:cs typeface="Lato Light" panose="020F0502020204030203" pitchFamily="34" charset="0"/>
              </a:rPr>
              <a:t>Do you seek Him with all your mind?</a:t>
            </a: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Amen. Lord, have mercy.</a:t>
            </a:r>
          </a:p>
          <a:p>
            <a:pPr marL="0" indent="0" algn="ctr">
              <a:buNone/>
            </a:pP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dirty="0" smtClean="0">
                <a:latin typeface="+mj-lt"/>
                <a:ea typeface="Lato Light" panose="020F0502020204030203" pitchFamily="34" charset="0"/>
                <a:cs typeface="Lato Light" panose="020F0502020204030203" pitchFamily="34" charset="0"/>
              </a:rPr>
              <a:t>Do you seek Him with all your strength?</a:t>
            </a: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Amen. Lord, have mercy.</a:t>
            </a:r>
            <a:endParaRPr lang="en-NZ" sz="4000" b="1" dirty="0">
              <a:ea typeface="Lato Black" panose="020F0502020204030203" pitchFamily="34" charset="0"/>
              <a:cs typeface="Calibri" panose="020F0502020204030204" pitchFamily="34" charset="0"/>
            </a:endParaRPr>
          </a:p>
        </p:txBody>
      </p:sp>
    </p:spTree>
    <p:extLst>
      <p:ext uri="{BB962C8B-B14F-4D97-AF65-F5344CB8AC3E}">
        <p14:creationId xmlns:p14="http://schemas.microsoft.com/office/powerpoint/2010/main" val="1709205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927100"/>
            <a:ext cx="10515600" cy="5486400"/>
          </a:xfrm>
        </p:spPr>
        <p:txBody>
          <a:bodyPr>
            <a:normAutofit/>
          </a:bodyPr>
          <a:lstStyle/>
          <a:p>
            <a:pPr marL="0" indent="0" algn="ctr">
              <a:buNone/>
            </a:pPr>
            <a:r>
              <a:rPr lang="en-NZ" sz="4000" dirty="0" smtClean="0">
                <a:latin typeface="+mj-lt"/>
                <a:ea typeface="Lato Light" panose="020F0502020204030203" pitchFamily="34" charset="0"/>
                <a:cs typeface="Lato Light" panose="020F0502020204030203" pitchFamily="34" charset="0"/>
              </a:rPr>
              <a:t>Together we declare in faith that</a:t>
            </a:r>
          </a:p>
          <a:p>
            <a:pPr marL="0" indent="0" algn="ctr">
              <a:buNone/>
            </a:pPr>
            <a:r>
              <a:rPr lang="en-NZ" sz="4000" b="1" dirty="0" smtClean="0">
                <a:ea typeface="Lato Light" panose="020F0502020204030203" pitchFamily="34" charset="0"/>
                <a:cs typeface="Lato Light" panose="020F0502020204030203" pitchFamily="34" charset="0"/>
              </a:rPr>
              <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We believe and trust in God the Father Almighty.</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We  believe and trust in Jesus Christ His Son.</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We believe and trust in the Holy Spirit.</a:t>
            </a:r>
            <a:br>
              <a:rPr lang="en-NZ" sz="4000" b="1" dirty="0" smtClean="0">
                <a:ea typeface="Lato Light" panose="020F0502020204030203" pitchFamily="34" charset="0"/>
                <a:cs typeface="Lato Light" panose="020F0502020204030203" pitchFamily="34" charset="0"/>
              </a:rPr>
            </a:br>
            <a:r>
              <a:rPr lang="en-NZ" sz="4000" b="1" dirty="0" smtClean="0">
                <a:ea typeface="Lato Light" panose="020F0502020204030203" pitchFamily="34" charset="0"/>
                <a:cs typeface="Lato Light" panose="020F0502020204030203" pitchFamily="34" charset="0"/>
              </a:rPr>
              <a:t>We believe and trust in the Three in One</a:t>
            </a:r>
            <a:r>
              <a:rPr lang="en-NZ" sz="4000" b="1" dirty="0" smtClean="0">
                <a:ea typeface="Lato Light" panose="020F0502020204030203" pitchFamily="34" charset="0"/>
                <a:cs typeface="Lato Light" panose="020F0502020204030203" pitchFamily="34" charset="0"/>
              </a:rPr>
              <a:t>.</a:t>
            </a:r>
          </a:p>
          <a:p>
            <a:pPr marL="0" indent="0" algn="ctr">
              <a:buNone/>
            </a:pPr>
            <a:endParaRPr lang="en-NZ" sz="4000" b="1" dirty="0">
              <a:ea typeface="Lato Light" panose="020F0502020204030203" pitchFamily="34" charset="0"/>
              <a:cs typeface="Lato Light" panose="020F0502020204030203" pitchFamily="34" charset="0"/>
            </a:endParaRPr>
          </a:p>
          <a:p>
            <a:pPr marL="0" indent="0" algn="ctr">
              <a:buNone/>
            </a:pPr>
            <a:r>
              <a:rPr lang="en-NZ" sz="4000" i="1" dirty="0" smtClean="0">
                <a:latin typeface="+mj-lt"/>
                <a:ea typeface="Lato Light" panose="020F0502020204030203" pitchFamily="34" charset="0"/>
                <a:cs typeface="Lato Light" panose="020F0502020204030203" pitchFamily="34" charset="0"/>
              </a:rPr>
              <a:t>Pause in silence</a:t>
            </a:r>
            <a:endParaRPr lang="en-NZ" sz="4000" i="1" dirty="0">
              <a:latin typeface="+mj-lt"/>
              <a:ea typeface="Lato Black" panose="020F0502020204030203" pitchFamily="34" charset="0"/>
              <a:cs typeface="Calibri" panose="020F0502020204030204" pitchFamily="34" charset="0"/>
            </a:endParaRPr>
          </a:p>
        </p:txBody>
      </p:sp>
    </p:spTree>
    <p:extLst>
      <p:ext uri="{BB962C8B-B14F-4D97-AF65-F5344CB8AC3E}">
        <p14:creationId xmlns:p14="http://schemas.microsoft.com/office/powerpoint/2010/main" val="2698575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816225"/>
            <a:ext cx="10515600" cy="1325563"/>
          </a:xfrm>
        </p:spPr>
        <p:txBody>
          <a:bodyPr>
            <a:normAutofit fontScale="90000"/>
          </a:bodyPr>
          <a:lstStyle/>
          <a:p>
            <a:pPr algn="ctr"/>
            <a:r>
              <a:rPr lang="en-NZ" dirty="0" smtClean="0"/>
              <a:t>READINGS/MEDITATIONS</a:t>
            </a:r>
            <a:br>
              <a:rPr lang="en-NZ" dirty="0" smtClean="0"/>
            </a:br>
            <a:r>
              <a:rPr lang="en-NZ" dirty="0"/>
              <a:t/>
            </a:r>
            <a:br>
              <a:rPr lang="en-NZ" dirty="0"/>
            </a:br>
            <a:r>
              <a:rPr lang="en-NZ" sz="3100" dirty="0" smtClean="0"/>
              <a:t>PSALM</a:t>
            </a:r>
            <a:r>
              <a:rPr lang="en-NZ" dirty="0" smtClean="0"/>
              <a:t/>
            </a:r>
            <a:br>
              <a:rPr lang="en-NZ" dirty="0" smtClean="0"/>
            </a:br>
            <a:r>
              <a:rPr lang="en-NZ" dirty="0"/>
              <a:t/>
            </a:r>
            <a:br>
              <a:rPr lang="en-NZ" dirty="0"/>
            </a:br>
            <a:r>
              <a:rPr lang="en-NZ" sz="3100" dirty="0" smtClean="0"/>
              <a:t>OTHER </a:t>
            </a:r>
            <a:r>
              <a:rPr lang="en-NZ" sz="3100" dirty="0" smtClean="0"/>
              <a:t>READING</a:t>
            </a:r>
            <a:br>
              <a:rPr lang="en-NZ" sz="3100" dirty="0" smtClean="0"/>
            </a:br>
            <a:r>
              <a:rPr lang="en-NZ" sz="3100" dirty="0"/>
              <a:t/>
            </a:r>
            <a:br>
              <a:rPr lang="en-NZ" sz="3100" dirty="0"/>
            </a:br>
            <a:r>
              <a:rPr lang="en-NZ" sz="3100" i="1" dirty="0" smtClean="0"/>
              <a:t>Pause in silence</a:t>
            </a:r>
            <a:endParaRPr lang="en-NZ" sz="3100" i="1" dirty="0"/>
          </a:p>
        </p:txBody>
      </p:sp>
    </p:spTree>
    <p:extLst>
      <p:ext uri="{BB962C8B-B14F-4D97-AF65-F5344CB8AC3E}">
        <p14:creationId xmlns:p14="http://schemas.microsoft.com/office/powerpoint/2010/main" val="257910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816225"/>
            <a:ext cx="10515600" cy="1325563"/>
          </a:xfrm>
        </p:spPr>
        <p:txBody>
          <a:bodyPr/>
          <a:lstStyle/>
          <a:p>
            <a:pPr algn="ctr"/>
            <a:r>
              <a:rPr lang="en-NZ" dirty="0" smtClean="0"/>
              <a:t>SILENT PRAYERS FOR OTHERS</a:t>
            </a:r>
            <a:endParaRPr lang="en-NZ" dirty="0"/>
          </a:p>
        </p:txBody>
      </p:sp>
    </p:spTree>
    <p:extLst>
      <p:ext uri="{BB962C8B-B14F-4D97-AF65-F5344CB8AC3E}">
        <p14:creationId xmlns:p14="http://schemas.microsoft.com/office/powerpoint/2010/main" val="3945199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6946900"/>
          </a:xfrm>
        </p:spPr>
        <p:txBody>
          <a:bodyPr>
            <a:normAutofit fontScale="90000"/>
          </a:bodyPr>
          <a:lstStyle/>
          <a:p>
            <a:pPr algn="ctr"/>
            <a:r>
              <a:rPr lang="en-NZ" b="1" dirty="0" smtClean="0">
                <a:latin typeface="+mn-lt"/>
              </a:rPr>
              <a:t>Christ as a light</a:t>
            </a:r>
            <a:br>
              <a:rPr lang="en-NZ" b="1" dirty="0" smtClean="0">
                <a:latin typeface="+mn-lt"/>
              </a:rPr>
            </a:br>
            <a:r>
              <a:rPr lang="en-NZ" b="1" dirty="0" smtClean="0">
                <a:latin typeface="+mn-lt"/>
              </a:rPr>
              <a:t>illumine and guide me</a:t>
            </a:r>
            <a:br>
              <a:rPr lang="en-NZ" b="1" dirty="0" smtClean="0">
                <a:latin typeface="+mn-lt"/>
              </a:rPr>
            </a:br>
            <a:r>
              <a:rPr lang="en-NZ" b="1" dirty="0" smtClean="0">
                <a:latin typeface="+mn-lt"/>
              </a:rPr>
              <a:t>Christ as a shield</a:t>
            </a:r>
            <a:br>
              <a:rPr lang="en-NZ" b="1" dirty="0" smtClean="0">
                <a:latin typeface="+mn-lt"/>
              </a:rPr>
            </a:br>
            <a:r>
              <a:rPr lang="en-NZ" b="1" dirty="0" smtClean="0">
                <a:latin typeface="+mn-lt"/>
              </a:rPr>
              <a:t>overshadow me.</a:t>
            </a:r>
            <a:br>
              <a:rPr lang="en-NZ" b="1" dirty="0" smtClean="0">
                <a:latin typeface="+mn-lt"/>
              </a:rPr>
            </a:br>
            <a:r>
              <a:rPr lang="en-NZ" b="1" dirty="0" smtClean="0">
                <a:latin typeface="+mn-lt"/>
              </a:rPr>
              <a:t>Christ under me;</a:t>
            </a:r>
            <a:br>
              <a:rPr lang="en-NZ" b="1" dirty="0" smtClean="0">
                <a:latin typeface="+mn-lt"/>
              </a:rPr>
            </a:br>
            <a:r>
              <a:rPr lang="en-NZ" b="1" dirty="0" smtClean="0">
                <a:latin typeface="+mn-lt"/>
              </a:rPr>
              <a:t>Christ over me;</a:t>
            </a:r>
            <a:br>
              <a:rPr lang="en-NZ" b="1" dirty="0" smtClean="0">
                <a:latin typeface="+mn-lt"/>
              </a:rPr>
            </a:br>
            <a:r>
              <a:rPr lang="en-NZ" b="1" dirty="0" smtClean="0">
                <a:latin typeface="+mn-lt"/>
              </a:rPr>
              <a:t>Christ beside me</a:t>
            </a:r>
            <a:br>
              <a:rPr lang="en-NZ" b="1" dirty="0" smtClean="0">
                <a:latin typeface="+mn-lt"/>
              </a:rPr>
            </a:br>
            <a:r>
              <a:rPr lang="en-NZ" b="1" dirty="0" smtClean="0">
                <a:latin typeface="+mn-lt"/>
              </a:rPr>
              <a:t>on my left and my right.</a:t>
            </a:r>
            <a:br>
              <a:rPr lang="en-NZ" b="1" dirty="0" smtClean="0">
                <a:latin typeface="+mn-lt"/>
              </a:rPr>
            </a:br>
            <a:r>
              <a:rPr lang="en-NZ" b="1" dirty="0" smtClean="0">
                <a:latin typeface="+mn-lt"/>
              </a:rPr>
              <a:t>This day be within and without me,</a:t>
            </a:r>
            <a:br>
              <a:rPr lang="en-NZ" b="1" dirty="0" smtClean="0">
                <a:latin typeface="+mn-lt"/>
              </a:rPr>
            </a:br>
            <a:r>
              <a:rPr lang="en-NZ" b="1" dirty="0" smtClean="0">
                <a:latin typeface="+mn-lt"/>
              </a:rPr>
              <a:t>lowly and meek, yet all-powerful.</a:t>
            </a:r>
            <a:br>
              <a:rPr lang="en-NZ" b="1" dirty="0" smtClean="0">
                <a:latin typeface="+mn-lt"/>
              </a:rPr>
            </a:br>
            <a:r>
              <a:rPr lang="en-NZ" b="1" dirty="0" smtClean="0">
                <a:latin typeface="+mn-lt"/>
              </a:rPr>
              <a:t>Be in the heart of each to whom I speak;</a:t>
            </a:r>
            <a:br>
              <a:rPr lang="en-NZ" b="1" dirty="0" smtClean="0">
                <a:latin typeface="+mn-lt"/>
              </a:rPr>
            </a:br>
            <a:r>
              <a:rPr lang="en-NZ" b="1" dirty="0" smtClean="0">
                <a:latin typeface="+mn-lt"/>
              </a:rPr>
              <a:t>in the mouth of each who speaks unto me.</a:t>
            </a:r>
            <a:endParaRPr lang="en-NZ" b="1" dirty="0">
              <a:latin typeface="+mn-lt"/>
            </a:endParaRPr>
          </a:p>
        </p:txBody>
      </p:sp>
    </p:spTree>
    <p:extLst>
      <p:ext uri="{BB962C8B-B14F-4D97-AF65-F5344CB8AC3E}">
        <p14:creationId xmlns:p14="http://schemas.microsoft.com/office/powerpoint/2010/main" val="2490675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168525"/>
            <a:ext cx="10515600" cy="2530475"/>
          </a:xfrm>
        </p:spPr>
        <p:txBody>
          <a:bodyPr>
            <a:normAutofit/>
          </a:bodyPr>
          <a:lstStyle/>
          <a:p>
            <a:pPr algn="ctr"/>
            <a:r>
              <a:rPr lang="en-NZ" dirty="0" smtClean="0"/>
              <a:t>HOLY COMMUNION</a:t>
            </a:r>
            <a:br>
              <a:rPr lang="en-NZ" dirty="0" smtClean="0"/>
            </a:br>
            <a:r>
              <a:rPr lang="en-NZ" dirty="0"/>
              <a:t/>
            </a:r>
            <a:br>
              <a:rPr lang="en-NZ" dirty="0"/>
            </a:br>
            <a:r>
              <a:rPr lang="en-NZ" sz="3200" i="1" dirty="0"/>
              <a:t>r</a:t>
            </a:r>
            <a:r>
              <a:rPr lang="en-NZ" sz="3200" i="1" dirty="0" smtClean="0"/>
              <a:t>eceive God’s free gift of grace in silence</a:t>
            </a:r>
            <a:endParaRPr lang="en-NZ" sz="3200" i="1" dirty="0"/>
          </a:p>
        </p:txBody>
      </p:sp>
    </p:spTree>
    <p:extLst>
      <p:ext uri="{BB962C8B-B14F-4D97-AF65-F5344CB8AC3E}">
        <p14:creationId xmlns:p14="http://schemas.microsoft.com/office/powerpoint/2010/main" val="2319040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130</Words>
  <Application>Microsoft Office PowerPoint</Application>
  <PresentationFormat>Widescreen</PresentationFormat>
  <Paragraphs>27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Lato Black</vt:lpstr>
      <vt:lpstr>Lato Light</vt:lpstr>
      <vt:lpstr>Office Theme</vt:lpstr>
      <vt:lpstr>PowerPoint Presentation</vt:lpstr>
      <vt:lpstr>PowerPoint Presentation</vt:lpstr>
      <vt:lpstr>PowerPoint Presentation</vt:lpstr>
      <vt:lpstr>PowerPoint Presentation</vt:lpstr>
      <vt:lpstr>PowerPoint Presentation</vt:lpstr>
      <vt:lpstr>READINGS/MEDITATIONS  PSALM  OTHER READING  Pause in silence</vt:lpstr>
      <vt:lpstr>SILENT PRAYERS FOR OTHERS</vt:lpstr>
      <vt:lpstr>Christ as a light illumine and guide me Christ as a shield overshadow me. Christ under me; Christ over me; Christ beside me on my left and my right. This day be within and without me, lowly and meek, yet all-powerful. Be in the heart of each to whom I speak; in the mouth of each who speaks unto me.</vt:lpstr>
      <vt:lpstr>HOLY COMMUNION  receive God’s free gift of grace in silence</vt:lpstr>
      <vt:lpstr>God, we thank You for walking together with us through the spilt blood and beaten body of Your Son, Jesus. Into peace this gift has brought us, we are made whole and new.  May we live as Your holy people, outstretching the edges of Your peaceable Kingdom. Amen.</vt:lpstr>
      <vt:lpstr>Lord, may Your glory be seen in us, that with all Your creation we may reach farther up and farther in to all the goodness You have prepared for us, others and Your whole creation, in love.  In the sacred name of the Father, and of the Son, and of the Holy Spirit. Amen.  Go in peace to love and serve the Lord and others. Amen.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Ritchie</dc:creator>
  <cp:lastModifiedBy>Frank Ritchie</cp:lastModifiedBy>
  <cp:revision>12</cp:revision>
  <dcterms:created xsi:type="dcterms:W3CDTF">2017-02-06T02:03:39Z</dcterms:created>
  <dcterms:modified xsi:type="dcterms:W3CDTF">2017-08-20T21:10:12Z</dcterms:modified>
</cp:coreProperties>
</file>